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512" y="7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13" y="-9597"/>
            <a:ext cx="10088448" cy="7791593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3655" y="2725139"/>
            <a:ext cx="6409391" cy="1865809"/>
          </a:xfrm>
        </p:spPr>
        <p:txBody>
          <a:bodyPr anchor="b">
            <a:noAutofit/>
          </a:bodyPr>
          <a:lstStyle>
            <a:lvl1pPr algn="r">
              <a:defRPr sz="594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655" y="4590946"/>
            <a:ext cx="6409391" cy="124315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29DFE79-66C9-4189-B13D-72C34D9A534C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05C1C7-E0FD-4003-B690-E82469EF1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2002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5" cy="38574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5066453"/>
            <a:ext cx="6982485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DFE6BE4-8877-4C27-B0AC-1F1C114B1513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DDFDD0-CD2A-422E-B941-781AA8894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9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74" y="690880"/>
            <a:ext cx="6679400" cy="34256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1182" y="4116493"/>
            <a:ext cx="5961784" cy="431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066453"/>
            <a:ext cx="6982487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DFE6BE4-8877-4C27-B0AC-1F1C114B1513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DDFDD0-CD2A-422E-B941-781AA88947B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0983" y="895762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22469" y="3271430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8795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8" y="2189587"/>
            <a:ext cx="6982487" cy="2941521"/>
          </a:xfrm>
        </p:spPr>
        <p:txBody>
          <a:bodyPr anchor="b">
            <a:normAutofit/>
          </a:bodyPr>
          <a:lstStyle>
            <a:lvl1pPr algn="l">
              <a:defRPr sz="48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DFE6BE4-8877-4C27-B0AC-1F1C114B1513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DDFDD0-CD2A-422E-B941-781AA8894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5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74" y="690880"/>
            <a:ext cx="6679400" cy="34256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0557" y="4548294"/>
            <a:ext cx="6982488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DFE6BE4-8877-4C27-B0AC-1F1C114B1513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DDFDD0-CD2A-422E-B941-781AA88947B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0983" y="895762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22469" y="3271430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6786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33" y="690880"/>
            <a:ext cx="6975612" cy="34256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0557" y="4548294"/>
            <a:ext cx="6982488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0">
                <a:solidFill>
                  <a:schemeClr val="accent1"/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DFE6BE4-8877-4C27-B0AC-1F1C114B1513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DDFDD0-CD2A-422E-B941-781AA8894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01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7E1CD1A-63ED-4FB4-9F87-B2184828C924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6D3539-139B-44FF-8F36-DEB06964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45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5043" y="690881"/>
            <a:ext cx="1076693" cy="59516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59" y="690881"/>
            <a:ext cx="5714529" cy="5951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9C7C97C-2E43-4A08-8EC4-4D415C7180C7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22A723-71AF-46E8-90F3-35CDF5B9B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2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03A1E5F-37AE-44BB-B419-29989CC08A0F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AB49E2-4E62-4273-BC31-3FB260A26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5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8" y="3060984"/>
            <a:ext cx="6982487" cy="2070125"/>
          </a:xfrm>
        </p:spPr>
        <p:txBody>
          <a:bodyPr anchor="b"/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975120"/>
          </a:xfrm>
        </p:spPr>
        <p:txBody>
          <a:bodyPr anchor="t"/>
          <a:lstStyle>
            <a:lvl1pPr marL="0" indent="0" algn="l">
              <a:buNone/>
              <a:defRPr sz="2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653CDF6-D0DB-402D-BC80-4556B382D907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AF9AED-14AA-4EB7-AFAB-2BD1CA2E9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3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5" cy="1496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1" y="2448668"/>
            <a:ext cx="3396920" cy="4398208"/>
          </a:xfrm>
        </p:spPr>
        <p:txBody>
          <a:bodyPr>
            <a:normAutofit/>
          </a:bodyPr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56124" y="2448669"/>
            <a:ext cx="3396921" cy="4398209"/>
          </a:xfrm>
        </p:spPr>
        <p:txBody>
          <a:bodyPr>
            <a:normAutofit/>
          </a:bodyPr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6A89A88-F484-4F11-802B-B13F292C2B46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80EBA3-0F9C-482D-A002-6EB752BC7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4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4" cy="149690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9" y="2449114"/>
            <a:ext cx="3399739" cy="653097"/>
          </a:xfrm>
        </p:spPr>
        <p:txBody>
          <a:bodyPr anchor="b">
            <a:noAutofit/>
          </a:bodyPr>
          <a:lstStyle>
            <a:lvl1pPr marL="0" indent="0">
              <a:buNone/>
              <a:defRPr sz="264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59" y="3102213"/>
            <a:ext cx="3399739" cy="37446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53304" y="2449114"/>
            <a:ext cx="3399739" cy="653097"/>
          </a:xfrm>
        </p:spPr>
        <p:txBody>
          <a:bodyPr anchor="b">
            <a:noAutofit/>
          </a:bodyPr>
          <a:lstStyle>
            <a:lvl1pPr marL="0" indent="0">
              <a:buNone/>
              <a:defRPr sz="264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53304" y="3102213"/>
            <a:ext cx="3399739" cy="37446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697146F-DFC4-410A-8B25-2DBE9272D10D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575556-95CD-4815-937C-37D4A47D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1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690880"/>
            <a:ext cx="6982485" cy="1496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D3F8B-077F-45EA-A13D-6C36A5F6C26B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BBC9C1-D13F-43FB-9B46-67CF7465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3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60FA44D-5E94-41FF-A113-406BC67D8DD0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B22A00-2843-4614-B211-F4E94534B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4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1698418"/>
            <a:ext cx="3069200" cy="1448928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403" y="583582"/>
            <a:ext cx="3724641" cy="626329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59" y="3147346"/>
            <a:ext cx="3069200" cy="2929042"/>
          </a:xfrm>
        </p:spPr>
        <p:txBody>
          <a:bodyPr>
            <a:normAutofit/>
          </a:bodyPr>
          <a:lstStyle>
            <a:lvl1pPr marL="0" indent="0">
              <a:buNone/>
              <a:defRPr sz="154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8E11DCE-0E42-459D-8569-D6A3E0C05D6A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2319FF6-5E24-4EFA-9257-B620E488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5440680"/>
            <a:ext cx="6982485" cy="642303"/>
          </a:xfrm>
        </p:spPr>
        <p:txBody>
          <a:bodyPr anchor="b">
            <a:normAutofit/>
          </a:bodyPr>
          <a:lstStyle>
            <a:lvl1pPr algn="l">
              <a:defRPr sz="26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0559" y="690880"/>
            <a:ext cx="6982485" cy="4358480"/>
          </a:xfrm>
        </p:spPr>
        <p:txBody>
          <a:bodyPr anchor="t">
            <a:normAutofit/>
          </a:bodyPr>
          <a:lstStyle>
            <a:lvl1pPr marL="0" indent="0" algn="ctr">
              <a:buNone/>
              <a:defRPr sz="1760"/>
            </a:lvl1pPr>
            <a:lvl2pPr marL="502920" indent="0">
              <a:buNone/>
              <a:defRPr sz="1760"/>
            </a:lvl2pPr>
            <a:lvl3pPr marL="1005840" indent="0">
              <a:buNone/>
              <a:defRPr sz="1760"/>
            </a:lvl3pPr>
            <a:lvl4pPr marL="1508760" indent="0">
              <a:buNone/>
              <a:defRPr sz="1760"/>
            </a:lvl4pPr>
            <a:lvl5pPr marL="2011680" indent="0">
              <a:buNone/>
              <a:defRPr sz="1760"/>
            </a:lvl5pPr>
            <a:lvl6pPr marL="2514600" indent="0">
              <a:buNone/>
              <a:defRPr sz="1760"/>
            </a:lvl6pPr>
            <a:lvl7pPr marL="3017520" indent="0">
              <a:buNone/>
              <a:defRPr sz="1760"/>
            </a:lvl7pPr>
            <a:lvl8pPr marL="3520440" indent="0">
              <a:buNone/>
              <a:defRPr sz="1760"/>
            </a:lvl8pPr>
            <a:lvl9pPr marL="4023360" indent="0">
              <a:buNone/>
              <a:defRPr sz="17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59" y="6082983"/>
            <a:ext cx="6982485" cy="763894"/>
          </a:xfrm>
        </p:spPr>
        <p:txBody>
          <a:bodyPr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9CD9538-79AD-4777-B43D-12843CD528E0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F034BB-1406-456E-9F65-BE778B45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3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13" y="-9597"/>
            <a:ext cx="10088449" cy="7791593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4" cy="149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9" y="2448669"/>
            <a:ext cx="6982485" cy="4398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5784" y="6846879"/>
            <a:ext cx="75254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DFE6BE4-8877-4C27-B0AC-1F1C114B1513}" type="datetime1">
              <a:rPr lang="en-US" smtClean="0"/>
              <a:pPr lvl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0560" y="6846879"/>
            <a:ext cx="508527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9144" y="6846879"/>
            <a:ext cx="563902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fld id="{70DDFDD0-CD2A-422E-B941-781AA8894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3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</p:sldLayoutIdLst>
  <p:txStyles>
    <p:titleStyle>
      <a:lvl1pPr algn="l" defTabSz="502920" rtl="0" eaLnBrk="1" latinLnBrk="0" hangingPunct="1">
        <a:spcBef>
          <a:spcPct val="0"/>
        </a:spcBef>
        <a:buNone/>
        <a:defRPr sz="396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190" indent="-377190" algn="l" defTabSz="502920" rtl="0" eaLnBrk="1" latinLnBrk="0" hangingPunct="1">
        <a:spcBef>
          <a:spcPts val="11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9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7245" indent="-314325" algn="l" defTabSz="502920" rtl="0" eaLnBrk="1" latinLnBrk="0" hangingPunct="1">
        <a:spcBef>
          <a:spcPts val="11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730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022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314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6606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6898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190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7482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ngimg.com/png/55470-february-hd-free-clipart-h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1">
            <a:extLst>
              <a:ext uri="{FF2B5EF4-FFF2-40B4-BE49-F238E27FC236}">
                <a16:creationId xmlns:a16="http://schemas.microsoft.com/office/drawing/2014/main" id="{ABDB0235-F9DD-4651-AE90-F56ED41B4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512973"/>
              </p:ext>
            </p:extLst>
          </p:nvPr>
        </p:nvGraphicFramePr>
        <p:xfrm>
          <a:off x="336884" y="771980"/>
          <a:ext cx="9384631" cy="3370821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839719">
                  <a:extLst>
                    <a:ext uri="{9D8B030D-6E8A-4147-A177-3AD203B41FA5}">
                      <a16:colId xmlns:a16="http://schemas.microsoft.com/office/drawing/2014/main" val="2587556035"/>
                    </a:ext>
                  </a:extLst>
                </a:gridCol>
                <a:gridCol w="1888387">
                  <a:extLst>
                    <a:ext uri="{9D8B030D-6E8A-4147-A177-3AD203B41FA5}">
                      <a16:colId xmlns:a16="http://schemas.microsoft.com/office/drawing/2014/main" val="3890638719"/>
                    </a:ext>
                  </a:extLst>
                </a:gridCol>
                <a:gridCol w="1849392">
                  <a:extLst>
                    <a:ext uri="{9D8B030D-6E8A-4147-A177-3AD203B41FA5}">
                      <a16:colId xmlns:a16="http://schemas.microsoft.com/office/drawing/2014/main" val="1970726945"/>
                    </a:ext>
                  </a:extLst>
                </a:gridCol>
                <a:gridCol w="1867427">
                  <a:extLst>
                    <a:ext uri="{9D8B030D-6E8A-4147-A177-3AD203B41FA5}">
                      <a16:colId xmlns:a16="http://schemas.microsoft.com/office/drawing/2014/main" val="3042081590"/>
                    </a:ext>
                  </a:extLst>
                </a:gridCol>
                <a:gridCol w="1939706">
                  <a:extLst>
                    <a:ext uri="{9D8B030D-6E8A-4147-A177-3AD203B41FA5}">
                      <a16:colId xmlns:a16="http://schemas.microsoft.com/office/drawing/2014/main" val="1230806258"/>
                    </a:ext>
                  </a:extLst>
                </a:gridCol>
              </a:tblGrid>
              <a:tr h="1673876">
                <a:tc>
                  <a:txBody>
                    <a:bodyPr/>
                    <a:lstStyle/>
                    <a:p>
                      <a:pPr marL="0" marR="0" lvl="0" indent="0" algn="l" defTabSz="100584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000" b="1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13</a:t>
                      </a:r>
                    </a:p>
                    <a:p>
                      <a:pPr marL="0" marR="0" lvl="0" indent="0" algn="l" defTabSz="100584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000" b="1" i="0" u="sng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AM Snack</a:t>
                      </a:r>
                    </a:p>
                    <a:p>
                      <a:pPr marL="0" marR="0" lvl="0" indent="0" algn="l" defTabSz="100584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Peaches w/ cottage cheese</a:t>
                      </a:r>
                    </a:p>
                    <a:p>
                      <a:pPr marL="0" marR="0" lvl="0" indent="0" algn="l" defTabSz="100584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000" b="1" i="0" u="sng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Lunch</a:t>
                      </a:r>
                    </a:p>
                    <a:p>
                      <a:pPr marL="0" marR="0" lvl="0" indent="0" algn="l" defTabSz="100584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Beef Sliders w/ fries &amp; veggie</a:t>
                      </a:r>
                    </a:p>
                    <a:p>
                      <a:pPr marL="0" marR="0" lvl="0" indent="0" algn="l" defTabSz="100584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000" b="1" i="0" u="sng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PM Snack</a:t>
                      </a:r>
                    </a:p>
                    <a:p>
                      <a:pPr marL="0" marR="0" lvl="0" indent="0" algn="l" defTabSz="100584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Graham Crackers &amp; fruit</a:t>
                      </a:r>
                    </a:p>
                    <a:p>
                      <a:pPr marL="0" marR="0" lvl="0" indent="0" algn="l" defTabSz="100584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000" b="1" i="0" u="sng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Extended Snack</a:t>
                      </a:r>
                    </a:p>
                    <a:p>
                      <a:pPr marL="0" marR="0" lvl="0" indent="0" algn="l" defTabSz="100584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0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Nutri Grain Bar &amp; juice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14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Cheese &amp; crackers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Lunch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Bean &amp; cheese Quesadilla w/ corn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Celery w/ ranch &amp; juice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Extended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Graham Crackers &amp; fruit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Cereal &amp; milk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Lunch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Pasta w/ Marinara &amp; snap peas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Cheez its &amp; fruit 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Extended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Celery w/ ranch &amp; juice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16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Oranges w/ rice cakes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Lunch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Teriyaki Chicken, rice &amp; veggie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Tortilla Chips w</a:t>
                      </a: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/ Cheese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Extended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Cheez Its &amp; fruit 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Bagels </a:t>
                      </a: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&amp; cream cheese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Half Day Early 11:30am Dismissal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Parent Conferences</a:t>
                      </a:r>
                      <a:endParaRPr kumimoji="0" lang="en-U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941903"/>
                  </a:ext>
                </a:extLst>
              </a:tr>
              <a:tr h="1696945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President’s Day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No School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21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Yogurt w/ fruit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Lunch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Chicken tenders w/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tator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tots &amp; veggie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Crackers &amp; fruit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Extended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Pita w/ Hummus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22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Fruit &amp; animal crackers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Lunch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English muffin pizza w/ carrots &amp; apple slices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Vanilla wafers &amp;fruit 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Extended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Crackers &amp; fruit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23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Tropical Fruit &amp; cereal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Lunch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Chicken &amp; pasta w/ veggies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Ritz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Bitz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&amp; milk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Extended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Vanilla Wafers &amp; fruit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24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Chocolate Pudding &amp;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Nilla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wafers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Lunch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Black Bean and Cheese Burrito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w/ veggies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PM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Chex mix &amp; juice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Extended Snack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Ritz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Bitz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&amp; milk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422406"/>
                  </a:ext>
                </a:extLst>
              </a:tr>
            </a:tbl>
          </a:graphicData>
        </a:graphic>
      </p:graphicFrame>
      <p:pic>
        <p:nvPicPr>
          <p:cNvPr id="4" name="Picture 3" descr="A picture containing text, red, decorated, clipart&#10;&#10;Description automatically generated">
            <a:extLst>
              <a:ext uri="{FF2B5EF4-FFF2-40B4-BE49-F238E27FC236}">
                <a16:creationId xmlns:a16="http://schemas.microsoft.com/office/drawing/2014/main" id="{FAAF9C26-EE23-4A41-A986-305FCA862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25370" y="0"/>
            <a:ext cx="3519809" cy="8329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52152</TotalTime>
  <Words>245</Words>
  <Application>Microsoft Office PowerPoint</Application>
  <PresentationFormat>Custom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Brown</dc:creator>
  <cp:lastModifiedBy>Megan Kay</cp:lastModifiedBy>
  <cp:revision>140</cp:revision>
  <cp:lastPrinted>2023-02-09T22:20:15Z</cp:lastPrinted>
  <dcterms:created xsi:type="dcterms:W3CDTF">2019-12-27T22:06:45Z</dcterms:created>
  <dcterms:modified xsi:type="dcterms:W3CDTF">2023-02-10T16:01:53Z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0x010100E785E29B544ED8469152876B4463D543</vt:lpwstr>
  </property>
</Properties>
</file>